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19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10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36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5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57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4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3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92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49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3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15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9139-2C96-45AF-95C3-3E64B6F66B58}" type="datetimeFigureOut">
              <a:rPr lang="pl-PL" smtClean="0"/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FB831-E109-4B2A-8F6C-6770A14A3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94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ANEK WIELKANOCNY 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8" y="193183"/>
            <a:ext cx="3292699" cy="31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lma Wielkanocna Palmy Wielkanocne Palemki 80 Cm - Opinie i atrakcyjne  ceny na Ceneo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73" y="3325106"/>
            <a:ext cx="3314163" cy="35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rczac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48" y="193183"/>
            <a:ext cx="37528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lowanie Jajek na Wielkanoc 2020! Bardzo proste i bardzo piękne!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54" y="3815292"/>
            <a:ext cx="5842846" cy="30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le kalorii ma jajko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60" y="489520"/>
            <a:ext cx="4271940" cy="28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4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elkanoc za pasem… czyli przygotowania bez stresu | LECLERC POL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" y="308300"/>
            <a:ext cx="10779617" cy="61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2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e wydaliśmy na koszyk wielkanocny? 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3" y="274636"/>
            <a:ext cx="11190713" cy="62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2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ielkanocne śniadanie - co podać na świąteczny stół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198012"/>
            <a:ext cx="1168860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elkano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8"/>
          <a:stretch/>
        </p:blipFill>
        <p:spPr bwMode="auto">
          <a:xfrm>
            <a:off x="882306" y="193183"/>
            <a:ext cx="10529996" cy="31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ielkanoc 2020 = Wielka próżnia w reklamie? | SOCIAL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b="21948"/>
          <a:stretch/>
        </p:blipFill>
        <p:spPr bwMode="auto">
          <a:xfrm>
            <a:off x="1018459" y="3915177"/>
            <a:ext cx="7572375" cy="27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enryk Pliszka🇵🇱✝️ on Twitter: &quot;Dzień dobry Renatko. Radosnej soboty.… 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030" y="4501679"/>
            <a:ext cx="1621710" cy="16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055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kasiunia</dc:creator>
  <cp:lastModifiedBy>kasiunia</cp:lastModifiedBy>
  <cp:revision>3</cp:revision>
  <dcterms:created xsi:type="dcterms:W3CDTF">2021-03-26T17:37:00Z</dcterms:created>
  <dcterms:modified xsi:type="dcterms:W3CDTF">2021-03-26T17:59:43Z</dcterms:modified>
</cp:coreProperties>
</file>